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4" d="100"/>
          <a:sy n="44" d="100"/>
        </p:scale>
        <p:origin x="-13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39DC-EAA0-9143-92CC-DF3A54EA9B0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884-503C-974F-892E-92BDA20F92A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39DC-EAA0-9143-92CC-DF3A54EA9B0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884-503C-974F-892E-92BDA20F92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39DC-EAA0-9143-92CC-DF3A54EA9B0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884-503C-974F-892E-92BDA20F92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39DC-EAA0-9143-92CC-DF3A54EA9B0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884-503C-974F-892E-92BDA20F92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39DC-EAA0-9143-92CC-DF3A54EA9B0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93CA884-503C-974F-892E-92BDA20F92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39DC-EAA0-9143-92CC-DF3A54EA9B0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884-503C-974F-892E-92BDA20F92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39DC-EAA0-9143-92CC-DF3A54EA9B0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884-503C-974F-892E-92BDA20F92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39DC-EAA0-9143-92CC-DF3A54EA9B0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884-503C-974F-892E-92BDA20F92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39DC-EAA0-9143-92CC-DF3A54EA9B0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884-503C-974F-892E-92BDA20F92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39DC-EAA0-9143-92CC-DF3A54EA9B0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884-503C-974F-892E-92BDA20F92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39DC-EAA0-9143-92CC-DF3A54EA9B0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A884-503C-974F-892E-92BDA20F92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6E39DC-EAA0-9143-92CC-DF3A54EA9B0F}" type="datetimeFigureOut">
              <a:rPr lang="en-US" smtClean="0"/>
              <a:pPr/>
              <a:t>6/2/11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3CA884-503C-974F-892E-92BDA20F92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86000">
              <a:srgbClr val="00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Going to high 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Jairo Morales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00000">
              <a:srgbClr val="00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Going to high school is like snowboarding because you never know where you’re going to end up.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Going to high school is </a:t>
            </a:r>
          </a:p>
          <a:p>
            <a:pPr>
              <a:buNone/>
            </a:pPr>
            <a:r>
              <a:rPr lang="en-US" dirty="0" smtClean="0"/>
              <a:t>like a cross road because</a:t>
            </a:r>
          </a:p>
          <a:p>
            <a:pPr>
              <a:buNone/>
            </a:pPr>
            <a:r>
              <a:rPr lang="en-US" dirty="0" smtClean="0"/>
              <a:t>I have choices of where</a:t>
            </a:r>
          </a:p>
          <a:p>
            <a:pPr>
              <a:buNone/>
            </a:pPr>
            <a:r>
              <a:rPr lang="en-US" dirty="0" smtClean="0"/>
              <a:t>I want to go.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398" y="3168864"/>
            <a:ext cx="3754967" cy="3140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8000"/>
            </a:gs>
            <a:gs pos="100000">
              <a:srgbClr val="00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High school is the Winter X Games.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High school is my career.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110" y="2110476"/>
            <a:ext cx="4290729" cy="26485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2839" y="3140765"/>
            <a:ext cx="4048318" cy="3236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00000">
              <a:srgbClr val="00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Alliteration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High school, higher standards, higher social life.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Bigger classes, Bigger grades, bigger goals.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926" y="2222500"/>
            <a:ext cx="3488124" cy="16642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926" y="4851399"/>
            <a:ext cx="3488124" cy="1850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0066"/>
            </a:gs>
            <a:gs pos="100000">
              <a:srgbClr val="00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Onomatopoeia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Whooooooo!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Ahaaaahaaah!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560" y="1417638"/>
            <a:ext cx="3734362" cy="23713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2560" y="3783869"/>
            <a:ext cx="3734362" cy="2738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100000">
              <a:srgbClr val="00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Personification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High school is saying to me that my future is in my hands.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High school is going to scream at me if I don’t do my work.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200" y="2106930"/>
            <a:ext cx="3594100" cy="19443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200" y="4623752"/>
            <a:ext cx="3594100" cy="1980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2">
                <a:lumMod val="40000"/>
                <a:lumOff val="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Hyperbole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school is the biggest challenge I will ever face in life.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High school is the biggest opportunity of a life time 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1083" y="2335531"/>
            <a:ext cx="3881617" cy="19381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1083" y="5208904"/>
            <a:ext cx="3881618" cy="1649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341</TotalTime>
  <Words>145</Words>
  <Application>Microsoft Macintosh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Going to high school</vt:lpstr>
      <vt:lpstr>simile</vt:lpstr>
      <vt:lpstr>Metaphor</vt:lpstr>
      <vt:lpstr>Alliteration</vt:lpstr>
      <vt:lpstr>Onomatopoeia</vt:lpstr>
      <vt:lpstr>Personification </vt:lpstr>
      <vt:lpstr>Hyperbole  </vt:lpstr>
    </vt:vector>
  </TitlesOfParts>
  <Company>ECSD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Going to high school</dc:title>
  <dc:creator>Eagle Schools</dc:creator>
  <cp:lastModifiedBy>ecsdtec</cp:lastModifiedBy>
  <cp:revision>13</cp:revision>
  <dcterms:created xsi:type="dcterms:W3CDTF">2011-05-31T19:43:19Z</dcterms:created>
  <dcterms:modified xsi:type="dcterms:W3CDTF">2011-06-02T21:15:42Z</dcterms:modified>
</cp:coreProperties>
</file>